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684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그림 3" descr="최종본 calMostFrequentKey flow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-655046"/>
            <a:ext cx="16125826" cy="14371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countBrowser flow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-741489"/>
            <a:ext cx="8949762" cy="14457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9" name="그림 8" descr="calBrowserShare flow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1087" y="504824"/>
            <a:ext cx="10991425" cy="122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 descr="UI디자인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76" y="2762251"/>
            <a:ext cx="13261427" cy="853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3409950" y="-952545"/>
            <a:ext cx="19107150" cy="14668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102</cp:revision>
  <dcterms:created xsi:type="dcterms:W3CDTF">2016-06-20T18:47:00Z</dcterms:created>
  <dcterms:modified xsi:type="dcterms:W3CDTF">2018-12-27T08:54:41Z</dcterms:modified>
</cp:coreProperties>
</file>